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70" r:id="rId9"/>
    <p:sldId id="262" r:id="rId10"/>
    <p:sldId id="263" r:id="rId11"/>
    <p:sldId id="271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embeddedFontLst>
    <p:embeddedFont>
      <p:font typeface="Calibri" panose="020F050202020403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4"/>
    <p:restoredTop sz="85020"/>
  </p:normalViewPr>
  <p:slideViewPr>
    <p:cSldViewPr snapToGrid="0" snapToObjects="1">
      <p:cViewPr varScale="1">
        <p:scale>
          <a:sx n="110" d="100"/>
          <a:sy n="110" d="100"/>
        </p:scale>
        <p:origin x="1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/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2.mp3"/><Relationship Id="rId5" Type="http://schemas.openxmlformats.org/officeDocument/2006/relationships/audio" Target="../media/media12.mp3"/><Relationship Id="rId4" Type="http://schemas.openxmlformats.org/officeDocument/2006/relationships/image" Target="../media/image6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13.mp3"/><Relationship Id="rId2" Type="http://schemas.openxmlformats.org/officeDocument/2006/relationships/audio" Target="../media/media13.mp3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5.mp3"/><Relationship Id="rId5" Type="http://schemas.openxmlformats.org/officeDocument/2006/relationships/audio" Target="../media/media15.mp3"/><Relationship Id="rId4" Type="http://schemas.openxmlformats.org/officeDocument/2006/relationships/image" Target="../media/image6.png"/><Relationship Id="rId3" Type="http://schemas.microsoft.com/office/2007/relationships/media" Target="../media/media14.mp3"/><Relationship Id="rId2" Type="http://schemas.openxmlformats.org/officeDocument/2006/relationships/audio" Target="../media/media14.mp3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17.mp3"/><Relationship Id="rId5" Type="http://schemas.openxmlformats.org/officeDocument/2006/relationships/audio" Target="../media/media17.mp3"/><Relationship Id="rId4" Type="http://schemas.openxmlformats.org/officeDocument/2006/relationships/image" Target="../media/image6.png"/><Relationship Id="rId3" Type="http://schemas.microsoft.com/office/2007/relationships/media" Target="../media/media16.mp3"/><Relationship Id="rId2" Type="http://schemas.openxmlformats.org/officeDocument/2006/relationships/audio" Target="../media/media16.mp3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6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8.mp3"/><Relationship Id="rId5" Type="http://schemas.openxmlformats.org/officeDocument/2006/relationships/audio" Target="../media/media8.mp3"/><Relationship Id="rId4" Type="http://schemas.openxmlformats.org/officeDocument/2006/relationships/image" Target="../media/image6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3108" cy="5150734"/>
          </a:xfrm>
          <a:prstGeom prst="rect">
            <a:avLst/>
          </a:prstGeom>
        </p:spPr>
      </p:pic>
      <p:pic>
        <p:nvPicPr>
          <p:cNvPr id="2" name="Online Media 1" descr="CD2-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4029" y="1969845"/>
            <a:ext cx="536073" cy="53607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89" y="1412554"/>
            <a:ext cx="8437822" cy="4032892"/>
          </a:xfrm>
          <a:prstGeom prst="rect">
            <a:avLst/>
          </a:prstGeom>
        </p:spPr>
      </p:pic>
      <p:pic>
        <p:nvPicPr>
          <p:cNvPr id="4" name="Online Media 3" descr="CD2-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8634" y="2190790"/>
            <a:ext cx="587134" cy="587134"/>
          </a:xfrm>
          <a:prstGeom prst="rect">
            <a:avLst/>
          </a:prstGeom>
        </p:spPr>
      </p:pic>
      <p:pic>
        <p:nvPicPr>
          <p:cNvPr id="5" name="Online Media 4" descr="CD2-TRACK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5161" y="4358954"/>
            <a:ext cx="569208" cy="56920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5374" cy="4768770"/>
          </a:xfrm>
          <a:prstGeom prst="rect">
            <a:avLst/>
          </a:prstGeom>
        </p:spPr>
      </p:pic>
      <p:pic>
        <p:nvPicPr>
          <p:cNvPr id="2" name="Online Media 1" descr="CD2-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0906" y="1851949"/>
            <a:ext cx="516621" cy="516621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045" y="1018210"/>
            <a:ext cx="8831910" cy="4821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pic>
        <p:nvPicPr>
          <p:cNvPr id="2" name="Online Media 1" descr="CD2-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8632" y="1018210"/>
            <a:ext cx="564802" cy="564802"/>
          </a:xfrm>
          <a:prstGeom prst="rect">
            <a:avLst/>
          </a:prstGeom>
        </p:spPr>
      </p:pic>
      <p:pic>
        <p:nvPicPr>
          <p:cNvPr id="5" name="Online Media 4" descr="CD2-TRACK 2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748" y="5558591"/>
            <a:ext cx="562397" cy="56239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9787" y="1274019"/>
            <a:ext cx="8404426" cy="4309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  <p:pic>
        <p:nvPicPr>
          <p:cNvPr id="2" name="Online Media 1" descr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1312401"/>
            <a:ext cx="580020" cy="580020"/>
          </a:xfrm>
          <a:prstGeom prst="rect">
            <a:avLst/>
          </a:prstGeom>
        </p:spPr>
      </p:pic>
      <p:pic>
        <p:nvPicPr>
          <p:cNvPr id="5" name="Online Media 4" descr="CD2-TRACK 2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6898" y="5052912"/>
            <a:ext cx="612092" cy="61209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5" y="636889"/>
            <a:ext cx="7619989" cy="5584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0" y="603250"/>
            <a:ext cx="6972300" cy="565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  <p:pic>
        <p:nvPicPr>
          <p:cNvPr id="2" name="Online Media 1" descr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2253" y="514117"/>
            <a:ext cx="613920" cy="613920"/>
          </a:xfrm>
          <a:prstGeom prst="rect">
            <a:avLst/>
          </a:prstGeom>
        </p:spPr>
      </p:pic>
      <p:pic>
        <p:nvPicPr>
          <p:cNvPr id="5" name="Online Media 4" descr="CD2-TRACK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1027" y="5546122"/>
            <a:ext cx="472713" cy="47271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0" y="692150"/>
            <a:ext cx="6959600" cy="5473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615" y="1111089"/>
            <a:ext cx="7972769" cy="4467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6572" cy="5521124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0567" y="2514881"/>
            <a:ext cx="633433" cy="633433"/>
          </a:xfrm>
          <a:prstGeom prst="rect">
            <a:avLst/>
          </a:prstGeom>
        </p:spPr>
      </p:pic>
      <p:pic>
        <p:nvPicPr>
          <p:cNvPr id="4" name="Online Media 3" descr="CD2-TRACK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8196" y="3303287"/>
            <a:ext cx="633433" cy="63343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817" y="1284468"/>
            <a:ext cx="8646366" cy="3588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pic>
        <p:nvPicPr>
          <p:cNvPr id="2" name="Online Media 1" descr="CD2-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2402" y="1368732"/>
            <a:ext cx="603933" cy="60393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481" y="1642037"/>
            <a:ext cx="8505037" cy="3573925"/>
          </a:xfrm>
          <a:prstGeom prst="rect">
            <a:avLst/>
          </a:prstGeom>
        </p:spPr>
      </p:pic>
      <p:pic>
        <p:nvPicPr>
          <p:cNvPr id="4" name="Online Media 3" descr="CD2-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037" y="2376507"/>
            <a:ext cx="546059" cy="546059"/>
          </a:xfrm>
          <a:prstGeom prst="rect">
            <a:avLst/>
          </a:prstGeom>
        </p:spPr>
      </p:pic>
      <p:pic>
        <p:nvPicPr>
          <p:cNvPr id="5" name="Online Media 4" descr="CD2-TRACK 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8427" y="4288982"/>
            <a:ext cx="572384" cy="57238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511" y="1490641"/>
            <a:ext cx="8684978" cy="31623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pic>
        <p:nvPicPr>
          <p:cNvPr id="2" name="Online Media 1" descr="CD2-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3128" y="2039112"/>
            <a:ext cx="495744" cy="49574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870" y="1400978"/>
            <a:ext cx="8486260" cy="4056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  <a:endParaRPr lang="en-US" dirty="0"/>
          </a:p>
        </p:txBody>
      </p:sp>
      <p:pic>
        <p:nvPicPr>
          <p:cNvPr id="2" name="Online Media 1" descr="CD2-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1400978"/>
            <a:ext cx="601442" cy="60144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</Words>
  <Application>WPS Presentation</Application>
  <PresentationFormat>On-screen Show (4:3)</PresentationFormat>
  <Paragraphs>18</Paragraphs>
  <Slides>14</Slides>
  <Notes>0</Notes>
  <HiddenSlides>0</HiddenSlides>
  <MMClips>17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Arial</vt:lpstr>
      <vt:lpstr>SimSun</vt:lpstr>
      <vt:lpstr>Wingdings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144</cp:revision>
  <dcterms:created xsi:type="dcterms:W3CDTF">2019-07-02T02:13:00Z</dcterms:created>
  <dcterms:modified xsi:type="dcterms:W3CDTF">2021-02-04T05:08:23Z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